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2" r:id="rId4"/>
    <p:sldMasterId id="2147483718" r:id="rId5"/>
  </p:sldMasterIdLst>
  <p:notesMasterIdLst>
    <p:notesMasterId r:id="rId14"/>
  </p:notesMasterIdLst>
  <p:handoutMasterIdLst>
    <p:handoutMasterId r:id="rId15"/>
  </p:handoutMasterIdLst>
  <p:sldIdLst>
    <p:sldId id="479" r:id="rId6"/>
    <p:sldId id="260" r:id="rId7"/>
    <p:sldId id="272" r:id="rId8"/>
    <p:sldId id="482" r:id="rId9"/>
    <p:sldId id="483" r:id="rId10"/>
    <p:sldId id="273" r:id="rId11"/>
    <p:sldId id="492" r:id="rId12"/>
    <p:sldId id="42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ghna Modi" initials="MM" lastIdx="1" clrIdx="0">
    <p:extLst>
      <p:ext uri="{19B8F6BF-5375-455C-9EA6-DF929625EA0E}">
        <p15:presenceInfo xmlns:p15="http://schemas.microsoft.com/office/powerpoint/2012/main" userId="Meghna Mod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1B55B"/>
    <a:srgbClr val="3D6B72"/>
    <a:srgbClr val="002F52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8" autoAdjust="0"/>
    <p:restoredTop sz="86424" autoAdjust="0"/>
  </p:normalViewPr>
  <p:slideViewPr>
    <p:cSldViewPr snapToGrid="0">
      <p:cViewPr>
        <p:scale>
          <a:sx n="75" d="100"/>
          <a:sy n="75" d="100"/>
        </p:scale>
        <p:origin x="77" y="-2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16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56BE0C-2EEB-D424-F68F-68352EC90E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CD7933-D11F-E4BD-F965-724302352B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10C376-AB7D-4BC1-8EE5-E94F8BA3B1D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F6119F-0454-A2A2-BD20-ED53A20045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2775E1-CAAE-66B4-48CE-2948D6A82A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F0C12-FF1E-477E-BE31-4A29E491C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6163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ABEA14-1563-4B2B-837E-95A8FE037AA4}" type="datetimeFigureOut">
              <a:rPr lang="en-US" smtClean="0"/>
              <a:t>9/11/2026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C547D-62AE-4AE3-93A0-8A20B9CC1F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995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Enter class title. Note for class titles: it should follow the format of “Application, Role, OR Major Initiative – Topic”. </a:t>
            </a:r>
          </a:p>
          <a:p>
            <a:endParaRPr lang="en-US" dirty="0"/>
          </a:p>
          <a:p>
            <a:r>
              <a:rPr lang="en-US" dirty="0"/>
              <a:t>Examples: </a:t>
            </a:r>
          </a:p>
          <a:p>
            <a:r>
              <a:rPr lang="en-US" dirty="0"/>
              <a:t>Electronic Health Record (EHR) – Updates in V1.1 p37</a:t>
            </a:r>
          </a:p>
          <a:p>
            <a:r>
              <a:rPr lang="en-US" dirty="0"/>
              <a:t>RPMS Administrator – Device Management</a:t>
            </a:r>
          </a:p>
          <a:p>
            <a:r>
              <a:rPr lang="en-US" dirty="0"/>
              <a:t>STI Syndemic – Syphilis Health Summary Report</a:t>
            </a:r>
          </a:p>
          <a:p>
            <a:endParaRPr lang="en-US" dirty="0"/>
          </a:p>
          <a:p>
            <a:r>
              <a:rPr lang="en-US" dirty="0"/>
              <a:t>Fill in information in brackets and delete brackets. </a:t>
            </a:r>
          </a:p>
          <a:p>
            <a:endParaRPr lang="en-US" dirty="0"/>
          </a:p>
          <a:p>
            <a:r>
              <a:rPr lang="en-US" dirty="0"/>
              <a:t>If the list of presenters is long, this can be omitted to keep the title slide clean.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C547D-62AE-4AE3-93A0-8A20B9CC1F2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497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Example objectives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At the end of this lesson, you will be able to: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Save files to the team Web server.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Move files to different locations on the team Web server.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Share files on the team Web server.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441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have multiple slide titles with the same name, add numbers to differentiate (see next two slides).</a:t>
            </a:r>
          </a:p>
          <a:p>
            <a:endParaRPr lang="en-US" dirty="0"/>
          </a:p>
          <a:p>
            <a:r>
              <a:rPr lang="en-US" dirty="0"/>
              <a:t>Use proper capitalization for titles (i.e. the first letter of most words should be caps).</a:t>
            </a:r>
          </a:p>
          <a:p>
            <a:endParaRPr lang="en-US" dirty="0"/>
          </a:p>
          <a:p>
            <a:r>
              <a:rPr lang="en-US" dirty="0"/>
              <a:t>Example:</a:t>
            </a:r>
          </a:p>
          <a:p>
            <a:r>
              <a:rPr lang="en-US" dirty="0"/>
              <a:t>Create TIU Notes (1) and Create TIU Notes (2).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C547D-62AE-4AE3-93A0-8A20B9CC1F2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721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Bullets on left; screenshot on right.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C547D-62AE-4AE3-93A0-8A20B9CC1F2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411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Bullets on left; screenshot on right.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C547D-62AE-4AE3-93A0-8A20B9CC1F2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985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creative and use different types such as matching, multiple choice, fill in the blank, explain in your own words, etc.</a:t>
            </a:r>
          </a:p>
          <a:p>
            <a:endParaRPr lang="en-US" dirty="0"/>
          </a:p>
          <a:p>
            <a:r>
              <a:rPr lang="en-US" dirty="0"/>
              <a:t>Ask participants to type their answers in the chat.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C547D-62AE-4AE3-93A0-8A20B9CC1F2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02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</a:t>
            </a:r>
            <a:r>
              <a:rPr lang="en-US" baseline="0" dirty="0"/>
              <a:t>it up to questions and discussion.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6C547D-62AE-4AE3-93A0-8A20B9CC1F2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809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40154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8592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087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3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884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F8F144D7-B42E-416D-8312-D180DD3F08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850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0810" y="856692"/>
            <a:ext cx="9329132" cy="8711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539" y="2017643"/>
            <a:ext cx="11668539" cy="425095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3878" y="6356356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2206CB85-3679-477E-B26C-483CEAA55F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811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64987"/>
            <a:ext cx="5181600" cy="430361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964992"/>
            <a:ext cx="5181600" cy="43036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17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7321" y="1964987"/>
            <a:ext cx="11330609" cy="21014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321" y="4174416"/>
            <a:ext cx="11330609" cy="20941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875642" y="635635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03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Stacked_Content_RollnSrco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4842" y="858237"/>
            <a:ext cx="9164477" cy="923074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7383" y="2072029"/>
            <a:ext cx="11270974" cy="199436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8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7384" y="4164281"/>
            <a:ext cx="11270974" cy="2094186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>
              <a:buNone/>
              <a:defRPr sz="2400">
                <a:latin typeface="Courier New" panose="02070309020205020404" pitchFamily="49" charset="0"/>
                <a:cs typeface="Courier New" panose="02070309020205020404" pitchFamily="49" charset="0"/>
              </a:defRPr>
            </a:lvl2pPr>
            <a:lvl3pPr marL="914400" indent="0">
              <a:buNone/>
              <a:defRPr sz="1600">
                <a:latin typeface="Courier New" panose="02070309020205020404" pitchFamily="49" charset="0"/>
                <a:cs typeface="Courier New" panose="02070309020205020404" pitchFamily="49" charset="0"/>
              </a:defRPr>
            </a:lvl3pPr>
            <a:lvl4pPr marL="1371600" indent="0">
              <a:buNone/>
              <a:defRPr sz="1400">
                <a:latin typeface="Courier New" panose="02070309020205020404" pitchFamily="49" charset="0"/>
                <a:cs typeface="Courier New" panose="02070309020205020404" pitchFamily="49" charset="0"/>
              </a:defRPr>
            </a:lvl4pPr>
            <a:lvl5pPr marL="1828800" indent="0">
              <a:buNone/>
              <a:defRPr sz="1200">
                <a:latin typeface="Courier New" panose="02070309020205020404" pitchFamily="49" charset="0"/>
                <a:cs typeface="Courier New" panose="020703090202050204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955157" y="6356357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09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l_and_Scro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A5590-141A-4B55-8D73-9CBA915A6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ECC66BC-E5C6-4675-B8B1-ACC7BF185F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7017" y="2236424"/>
            <a:ext cx="11289838" cy="3896089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480"/>
              </a:spcBef>
              <a:buNone/>
              <a:defRPr sz="200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145159-A854-4AF8-9BF9-E02C1C4CC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1DC1AB-5B86-43EB-935B-B4D741B14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520D8E-EE51-4B91-A4A1-3E43CE3F4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64D7C-808F-45F5-B020-DF99ED7FF4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876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918" y="869979"/>
            <a:ext cx="8788458" cy="7860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857379"/>
            <a:ext cx="5157787" cy="64769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62" indent="0">
              <a:buNone/>
              <a:defRPr sz="1125" b="1"/>
            </a:lvl2pPr>
            <a:lvl3pPr marL="514325" indent="0">
              <a:buNone/>
              <a:defRPr sz="1013" b="1"/>
            </a:lvl3pPr>
            <a:lvl4pPr marL="771487" indent="0">
              <a:buNone/>
              <a:defRPr sz="900" b="1"/>
            </a:lvl4pPr>
            <a:lvl5pPr marL="1028649" indent="0">
              <a:buNone/>
              <a:defRPr sz="900" b="1"/>
            </a:lvl5pPr>
            <a:lvl6pPr marL="1285811" indent="0">
              <a:buNone/>
              <a:defRPr sz="900" b="1"/>
            </a:lvl6pPr>
            <a:lvl7pPr marL="1542974" indent="0">
              <a:buNone/>
              <a:defRPr sz="900" b="1"/>
            </a:lvl7pPr>
            <a:lvl8pPr marL="1800135" indent="0">
              <a:buNone/>
              <a:defRPr sz="900" b="1"/>
            </a:lvl8pPr>
            <a:lvl9pPr marL="2057297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857379"/>
            <a:ext cx="5183188" cy="64769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62" indent="0">
              <a:buNone/>
              <a:defRPr sz="1125" b="1"/>
            </a:lvl2pPr>
            <a:lvl3pPr marL="514325" indent="0">
              <a:buNone/>
              <a:defRPr sz="1013" b="1"/>
            </a:lvl3pPr>
            <a:lvl4pPr marL="771487" indent="0">
              <a:buNone/>
              <a:defRPr sz="900" b="1"/>
            </a:lvl4pPr>
            <a:lvl5pPr marL="1028649" indent="0">
              <a:buNone/>
              <a:defRPr sz="900" b="1"/>
            </a:lvl5pPr>
            <a:lvl6pPr marL="1285811" indent="0">
              <a:buNone/>
              <a:defRPr sz="900" b="1"/>
            </a:lvl6pPr>
            <a:lvl7pPr marL="1542974" indent="0">
              <a:buNone/>
              <a:defRPr sz="900" b="1"/>
            </a:lvl7pPr>
            <a:lvl8pPr marL="1800135" indent="0">
              <a:buNone/>
              <a:defRPr sz="900" b="1"/>
            </a:lvl8pPr>
            <a:lvl9pPr marL="2057297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0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18053"/>
            <a:ext cx="10515600" cy="92307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2206CB85-3679-477E-B26C-483CEAA55F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822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87432"/>
            <a:ext cx="3932237" cy="1069973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3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62" indent="0">
              <a:buNone/>
              <a:defRPr sz="788"/>
            </a:lvl2pPr>
            <a:lvl3pPr marL="514325" indent="0">
              <a:buNone/>
              <a:defRPr sz="675"/>
            </a:lvl3pPr>
            <a:lvl4pPr marL="771487" indent="0">
              <a:buNone/>
              <a:defRPr sz="563"/>
            </a:lvl4pPr>
            <a:lvl5pPr marL="1028649" indent="0">
              <a:buNone/>
              <a:defRPr sz="563"/>
            </a:lvl5pPr>
            <a:lvl6pPr marL="1285811" indent="0">
              <a:buNone/>
              <a:defRPr sz="563"/>
            </a:lvl6pPr>
            <a:lvl7pPr marL="1542974" indent="0">
              <a:buNone/>
              <a:defRPr sz="563"/>
            </a:lvl7pPr>
            <a:lvl8pPr marL="1800135" indent="0">
              <a:buNone/>
              <a:defRPr sz="563"/>
            </a:lvl8pPr>
            <a:lvl9pPr marL="2057297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26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87432"/>
            <a:ext cx="3932237" cy="1069973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33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257162" indent="0">
              <a:buNone/>
              <a:defRPr sz="1575"/>
            </a:lvl2pPr>
            <a:lvl3pPr marL="514325" indent="0">
              <a:buNone/>
              <a:defRPr sz="1350"/>
            </a:lvl3pPr>
            <a:lvl4pPr marL="771487" indent="0">
              <a:buNone/>
              <a:defRPr sz="1125"/>
            </a:lvl4pPr>
            <a:lvl5pPr marL="1028649" indent="0">
              <a:buNone/>
              <a:defRPr sz="1125"/>
            </a:lvl5pPr>
            <a:lvl6pPr marL="1285811" indent="0">
              <a:buNone/>
              <a:defRPr sz="1125"/>
            </a:lvl6pPr>
            <a:lvl7pPr marL="1542974" indent="0">
              <a:buNone/>
              <a:defRPr sz="1125"/>
            </a:lvl7pPr>
            <a:lvl8pPr marL="1800135" indent="0">
              <a:buNone/>
              <a:defRPr sz="1125"/>
            </a:lvl8pPr>
            <a:lvl9pPr marL="2057297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62" indent="0">
              <a:buNone/>
              <a:defRPr sz="788"/>
            </a:lvl2pPr>
            <a:lvl3pPr marL="514325" indent="0">
              <a:buNone/>
              <a:defRPr sz="675"/>
            </a:lvl3pPr>
            <a:lvl4pPr marL="771487" indent="0">
              <a:buNone/>
              <a:defRPr sz="563"/>
            </a:lvl4pPr>
            <a:lvl5pPr marL="1028649" indent="0">
              <a:buNone/>
              <a:defRPr sz="563"/>
            </a:lvl5pPr>
            <a:lvl6pPr marL="1285811" indent="0">
              <a:buNone/>
              <a:defRPr sz="563"/>
            </a:lvl6pPr>
            <a:lvl7pPr marL="1542974" indent="0">
              <a:buNone/>
              <a:defRPr sz="563"/>
            </a:lvl7pPr>
            <a:lvl8pPr marL="1800135" indent="0">
              <a:buNone/>
              <a:defRPr sz="563"/>
            </a:lvl8pPr>
            <a:lvl9pPr marL="2057297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8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/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609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6DD48-5255-49F0-A080-025BED62D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2F691FD-D48A-435E-B95F-CE6F15CE93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199" y="1935162"/>
            <a:ext cx="10929731" cy="19169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2021697-9CA2-4857-8A9E-C21A5C82E81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4080350"/>
            <a:ext cx="10929730" cy="2049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65DC82-E844-4AD0-9B00-8ED471498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A33DBB-387E-4B85-A1B9-5C769B446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64BD65-BD7B-45F2-B8CC-2EF9C00AA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64D7C-808F-45F5-B020-DF99ED7FF4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134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A8B3F-15EF-4E2B-A473-8BFC60B013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BBC69A-555D-4C22-8B54-31E85B3197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896BC0-BE64-4256-9992-2872218F3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33D4D-303F-40FB-AF9F-B6C6FFC07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D041D-63DC-4DE7-BE8C-FE475CC55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60EF-24CE-4977-9F2E-781059CE1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147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2372B-D754-4C28-9A58-F93B8B774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19DDF-3EE9-45F6-ADDA-22A2C7088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0E6D68-78CE-476E-959C-5F1CF9737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1828F-16EB-469F-94DF-C0CBD5DD2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5FA68B-20B9-4C25-A350-C9944D3D2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60EF-24CE-4977-9F2E-781059CE1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3441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20F52-BE07-4CB2-9668-D3C9DC6D3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710D00-592E-4E71-B949-E3EF15662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A1AC2-6C76-4420-B208-AD563DD88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46CE4B-8574-4C8F-9A10-5968F6F58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A6B28F-6939-4E2B-9669-C494B21CD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60EF-24CE-4977-9F2E-781059CE1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064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6A296-89D2-4410-BAB0-6BC21B7E2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3D7AF-DC5A-4BD9-858F-668F88C7A0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49623F-7473-4D92-B192-7427E0FC25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DC73BD-4B4E-4415-8861-C838C7E8E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423865-C281-41EF-9AE2-E102483CF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4D097-DCFE-499E-A290-CCB52EEE4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60EF-24CE-4977-9F2E-781059CE1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583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80624-7FB5-42B4-819E-54033699D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191904-CD69-4738-A1E9-FBCA06B0D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60C42C-16FA-4B84-9BFA-C86F1FA67E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1884F8-9D1B-4730-98E5-7C5291E076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F6E777-FB3A-4E87-BB5D-B8B5718628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3C94B5-0322-4296-A07B-0B809F755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603FFC-DBE9-4099-B7F8-BD1C15037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F02CB2-22F1-4177-8D9C-2C44F97C6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60EF-24CE-4977-9F2E-781059CE1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284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26019-01B9-442B-B8CE-F7FD036D7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60CBA6-CC2E-459C-AB2F-9E2870CD5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B1D045-F072-4B32-9257-B2C8B350B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01A090-DB85-4E7C-A422-E6515BC69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60EF-24CE-4977-9F2E-781059CE1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6726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890003-86EB-4D5D-97B8-47978A220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6D1DA0-7E88-480D-9412-E634B73D0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0BFC58-4049-4665-AA46-190258EFE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60EF-24CE-4977-9F2E-781059CE1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7656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58EA-B71F-4E4E-A3A4-68BC67C15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9A64A2-9B20-466A-9D0A-6148A1826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E0735-FD13-486E-89BB-D042401839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2AE71C-5B58-4542-9F03-75958A641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F0E699-38DB-4C3D-B5E1-BC86C39AB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BD13F-232D-4288-BBB6-9E9492819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60EF-24CE-4977-9F2E-781059CE1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8142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8AFCA-2585-43CE-9CC4-F26A17D0C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213AB0-03FB-4041-9347-8EE4F4F708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D1ED7-5816-4C86-9991-2B55E7BC9B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DCB686-2659-4DF2-96A9-1B98D65E9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D7F5E1-6027-48BB-9D83-0CF7F04EC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63BAAB-F039-42BB-A9FD-94C21CCD1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60EF-24CE-4977-9F2E-781059CE1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9422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C4474-F5F4-4EE0-893D-5C992A924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6C6436-5BDA-4987-B45D-1ED2A617BF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59183-6C80-4FD5-98BB-1C035CD46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C08D3-BD3F-4E8A-8CCE-783C760D3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BEC05A-655B-4AE0-9714-6FA0FBE30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60EF-24CE-4977-9F2E-781059CE1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7690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50F79D-BE5E-4032-ACC2-E4B5F63CE8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F4015C-C3EA-4DAB-A153-D4284D507B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6876A5-3F5B-48A6-A334-249F62334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C0D23-4DB0-41F5-BCBF-0611D5768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9BB9F-E5FE-4B92-9F27-1663BD87F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60EF-24CE-4977-9F2E-781059CE15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4191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E3611C7-CD70-4DF5-BC81-33AAD6E32C3F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44" y="216409"/>
            <a:ext cx="1122208" cy="11167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5153ED-0AA6-456E-8CE0-BE0624848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352" y="2766218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8E4AB2-05E0-4D7B-BD5C-BE77BBF14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D8B177-CE63-462F-8FFC-B95C31198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C1207-C4E4-406B-99D2-56960F3EC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60EF-24CE-4977-9F2E-781059CE15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443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87820" y="843558"/>
            <a:ext cx="9070706" cy="923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7322" y="1910426"/>
            <a:ext cx="11330608" cy="4317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15" name="Group 14"/>
          <p:cNvGrpSpPr>
            <a:grpSpLocks noChangeAspect="1"/>
          </p:cNvGrpSpPr>
          <p:nvPr userDrawn="1"/>
        </p:nvGrpSpPr>
        <p:grpSpPr>
          <a:xfrm>
            <a:off x="0" y="0"/>
            <a:ext cx="12192000" cy="1378728"/>
            <a:chOff x="0" y="0"/>
            <a:chExt cx="12192000" cy="1027095"/>
          </a:xfrm>
        </p:grpSpPr>
        <p:grpSp>
          <p:nvGrpSpPr>
            <p:cNvPr id="16" name="Group 15"/>
            <p:cNvGrpSpPr/>
            <p:nvPr userDrawn="1"/>
          </p:nvGrpSpPr>
          <p:grpSpPr>
            <a:xfrm>
              <a:off x="0" y="0"/>
              <a:ext cx="12192000" cy="598260"/>
              <a:chOff x="0" y="6259740"/>
              <a:chExt cx="12192000" cy="598260"/>
            </a:xfrm>
          </p:grpSpPr>
          <p:sp>
            <p:nvSpPr>
              <p:cNvPr id="19" name="Rectangle 18"/>
              <p:cNvSpPr/>
              <p:nvPr userDrawn="1"/>
            </p:nvSpPr>
            <p:spPr>
              <a:xfrm>
                <a:off x="0" y="6279502"/>
                <a:ext cx="12192000" cy="578498"/>
              </a:xfrm>
              <a:prstGeom prst="rect">
                <a:avLst/>
              </a:prstGeom>
              <a:solidFill>
                <a:srgbClr val="002F52"/>
              </a:solidFill>
              <a:ln>
                <a:solidFill>
                  <a:srgbClr val="002F52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20" name="Rectangle 19"/>
              <p:cNvSpPr/>
              <p:nvPr userDrawn="1"/>
            </p:nvSpPr>
            <p:spPr>
              <a:xfrm>
                <a:off x="0" y="6259740"/>
                <a:ext cx="12192000" cy="74645"/>
              </a:xfrm>
              <a:prstGeom prst="rect">
                <a:avLst/>
              </a:prstGeom>
              <a:solidFill>
                <a:srgbClr val="3D6B7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sp>
          <p:nvSpPr>
            <p:cNvPr id="17" name="Oval 16"/>
            <p:cNvSpPr/>
            <p:nvPr userDrawn="1"/>
          </p:nvSpPr>
          <p:spPr>
            <a:xfrm>
              <a:off x="121920" y="94407"/>
              <a:ext cx="1243584" cy="9326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116" y="-156542"/>
            <a:ext cx="3429000" cy="13716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34216B-2238-45BF-8011-5A2066790C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0AF5B-45AF-43EF-872F-570850179D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886AA-BB7E-4372-A5EF-607C68BF72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33655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BB64D7C-808F-45F5-B020-DF99ED7FF4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7D421B2-58F8-459F-A578-33F236A5079E}"/>
              </a:ext>
            </a:extLst>
          </p:cNvPr>
          <p:cNvSpPr/>
          <p:nvPr userDrawn="1"/>
        </p:nvSpPr>
        <p:spPr>
          <a:xfrm>
            <a:off x="1342654" y="127913"/>
            <a:ext cx="1243584" cy="1252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26" name="Picture 25" descr="Health and Human Services and Indian Health Service logos.">
            <a:extLst>
              <a:ext uri="{FF2B5EF4-FFF2-40B4-BE49-F238E27FC236}">
                <a16:creationId xmlns:a16="http://schemas.microsoft.com/office/drawing/2014/main" id="{EDEA58CB-31B1-47B1-BD55-42015FA55C18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7" y="77622"/>
            <a:ext cx="2484335" cy="140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068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3" r:id="rId2"/>
    <p:sldLayoutId id="2147483704" r:id="rId3"/>
    <p:sldLayoutId id="2147483705" r:id="rId4"/>
    <p:sldLayoutId id="2147483715" r:id="rId5"/>
    <p:sldLayoutId id="2147483731" r:id="rId6"/>
    <p:sldLayoutId id="2147483716" r:id="rId7"/>
    <p:sldLayoutId id="2147483706" r:id="rId8"/>
    <p:sldLayoutId id="2147483714" r:id="rId9"/>
    <p:sldLayoutId id="2147483709" r:id="rId10"/>
    <p:sldLayoutId id="2147483710" r:id="rId11"/>
    <p:sldLayoutId id="2147483717" r:id="rId12"/>
  </p:sldLayoutIdLst>
  <p:hf hdr="0" ftr="0" dt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3571E8-90C6-4C74-A1EB-42C693443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EBD981-F1DE-467F-98B2-5ECFBDDAA9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398AD3-0CEA-4C60-BDD5-E704A4ABBD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7116D-8098-4E63-8B01-57E3189DCF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CD382-719D-4758-9CF9-9D9E81588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FBA60EF-24CE-4977-9F2E-781059CE15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248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hs.gov/rpms/training/recording-and-material-library/" TargetMode="External"/><Relationship Id="rId2" Type="http://schemas.openxmlformats.org/officeDocument/2006/relationships/hyperlink" Target="https://www.ihs.gov/rpms/training/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ihsitsupport.servicenowservices.com/sp" TargetMode="External"/><Relationship Id="rId4" Type="http://schemas.openxmlformats.org/officeDocument/2006/relationships/hyperlink" Target="mailto:RPMSTraining@ihs.gov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1AF10-42E3-2B56-BA5E-0F12C65B88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000" b="1" dirty="0"/>
              <a:t>Class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47794-806E-BDB3-4A6E-17E4F90104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&lt;Date of Presentation&gt;</a:t>
            </a:r>
          </a:p>
          <a:p>
            <a:r>
              <a:rPr lang="en-US" dirty="0"/>
              <a:t>&lt;Presenter’s Name&gt;</a:t>
            </a:r>
          </a:p>
        </p:txBody>
      </p:sp>
    </p:spTree>
    <p:extLst>
      <p:ext uri="{BB962C8B-B14F-4D97-AF65-F5344CB8AC3E}">
        <p14:creationId xmlns:p14="http://schemas.microsoft.com/office/powerpoint/2010/main" val="2380024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By the end of this training, you will be able to:</a:t>
            </a:r>
          </a:p>
          <a:p>
            <a:r>
              <a:rPr lang="en-US" dirty="0"/>
              <a:t>&lt;enter objective #1&gt;</a:t>
            </a:r>
          </a:p>
          <a:p>
            <a:r>
              <a:rPr lang="en-US" dirty="0"/>
              <a:t>&lt;enter objective #2&gt;</a:t>
            </a:r>
          </a:p>
          <a:p>
            <a:r>
              <a:rPr lang="en-US" dirty="0"/>
              <a:t>&lt;etc.&gt;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265E1-D48B-4520-BA67-8B7F57062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6CB85-3679-477E-B26C-483CEAA55F8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88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317E665-9CCA-4386-8D63-AC10F8B56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/>
              <a:t>Slide Title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6DBE0AA-9F9A-4B44-B7C2-CF085404E66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&lt;Insert lecture and/or demonstration notes.&gt;</a:t>
            </a:r>
          </a:p>
          <a:p>
            <a:r>
              <a:rPr lang="en-US" dirty="0"/>
              <a:t>&lt;Add additional slides as needed.&gt;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1129FE-4236-F860-3A61-8BA403D878C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3B9CF-83F8-42C8-875D-43094F19F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6CB85-3679-477E-B26C-483CEAA55F8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342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317E665-9CCA-4386-8D63-AC10F8B56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8232" y="942420"/>
            <a:ext cx="9458846" cy="871191"/>
          </a:xfrm>
        </p:spPr>
        <p:txBody>
          <a:bodyPr>
            <a:noAutofit/>
          </a:bodyPr>
          <a:lstStyle/>
          <a:p>
            <a:r>
              <a:rPr lang="en-US" sz="4000" b="1" dirty="0"/>
              <a:t>Content with Graphic Example (1)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6DBE0AA-9F9A-4B44-B7C2-CF085404E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539" y="2017643"/>
            <a:ext cx="5857461" cy="4250955"/>
          </a:xfrm>
        </p:spPr>
        <p:txBody>
          <a:bodyPr/>
          <a:lstStyle/>
          <a:p>
            <a:r>
              <a:rPr lang="en-US" dirty="0"/>
              <a:t>&lt;Insert lecture and/or demonstration notes.&gt;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3B9CF-83F8-42C8-875D-43094F19F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6CB85-3679-477E-B26C-483CEAA55F8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 descr="Welcome to the RPMS Training Webpage graphic example">
            <a:extLst>
              <a:ext uri="{FF2B5EF4-FFF2-40B4-BE49-F238E27FC236}">
                <a16:creationId xmlns:a16="http://schemas.microsoft.com/office/drawing/2014/main" id="{953FF3B6-C865-099E-3198-11DCBABE0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844" y="2017643"/>
            <a:ext cx="6213746" cy="436469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89394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317E665-9CCA-4386-8D63-AC10F8B56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8232" y="942420"/>
            <a:ext cx="9458846" cy="871191"/>
          </a:xfrm>
        </p:spPr>
        <p:txBody>
          <a:bodyPr>
            <a:noAutofit/>
          </a:bodyPr>
          <a:lstStyle/>
          <a:p>
            <a:r>
              <a:rPr lang="en-US" sz="4000" b="1" dirty="0"/>
              <a:t>Content with Graphic Example (2)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6DBE0AA-9F9A-4B44-B7C2-CF085404E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539" y="2017643"/>
            <a:ext cx="5857461" cy="4250955"/>
          </a:xfrm>
        </p:spPr>
        <p:txBody>
          <a:bodyPr/>
          <a:lstStyle/>
          <a:p>
            <a:r>
              <a:rPr lang="en-US" dirty="0"/>
              <a:t>&lt;Insert lecture and/or demonstration notes.&gt;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3B9CF-83F8-42C8-875D-43094F19F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6CB85-3679-477E-B26C-483CEAA55F8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Picture 6" descr="OIT Training Classes in All Areas graphic example">
            <a:extLst>
              <a:ext uri="{FF2B5EF4-FFF2-40B4-BE49-F238E27FC236}">
                <a16:creationId xmlns:a16="http://schemas.microsoft.com/office/drawing/2014/main" id="{13B6987D-A25A-BEB1-70BF-47022726C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5724" y="2017643"/>
            <a:ext cx="7407737" cy="353659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37132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FB266BB-C1B4-4B2E-8E4E-E43D7E8D6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Knowledge Check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AB83777-930C-4508-BBA4-7B261D22A5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&lt;Insert a few questions to test student learning and comprehension. List in number format and directly align with the objectives.&gt;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7F729-5935-49E9-B193-729F20EA0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6CB85-3679-477E-B26C-483CEAA55F8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537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C3437-FCD3-2030-7AF5-E912C70BE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BA7D8-A60F-180F-2FC3-6AAE74DDC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/>
              <a:t>RPMS Training Webpage: </a:t>
            </a:r>
            <a:r>
              <a:rPr lang="en-US" dirty="0">
                <a:hlinkClick r:id="rId2" tooltip="RPMS Training Webpage"/>
              </a:rPr>
              <a:t>https://www.ihs.gov/rpms/training/</a:t>
            </a:r>
            <a:r>
              <a:rPr lang="en-US" dirty="0"/>
              <a:t> </a:t>
            </a:r>
          </a:p>
          <a:p>
            <a:pPr>
              <a:spcAft>
                <a:spcPts val="1800"/>
              </a:spcAft>
            </a:pPr>
            <a:r>
              <a:rPr lang="en-US" dirty="0"/>
              <a:t>RPMS Recording and Material Library: </a:t>
            </a:r>
            <a:r>
              <a:rPr lang="en-US" dirty="0">
                <a:hlinkClick r:id="rId3" tooltip="RPMS Recording and Material Library"/>
              </a:rPr>
              <a:t>https://www.ihs.gov/rpms/training/recording-and-material-library/</a:t>
            </a:r>
            <a:r>
              <a:rPr lang="en-US" dirty="0"/>
              <a:t> </a:t>
            </a:r>
          </a:p>
          <a:p>
            <a:pPr>
              <a:spcAft>
                <a:spcPts val="1800"/>
              </a:spcAft>
            </a:pPr>
            <a:r>
              <a:rPr lang="en-US" dirty="0"/>
              <a:t>Email the RPMS Training Team: </a:t>
            </a:r>
            <a:r>
              <a:rPr lang="en-US" dirty="0">
                <a:hlinkClick r:id="rId4" tooltip="RPMS Training IHS Email Address"/>
              </a:rPr>
              <a:t>RPMSTraining@ihs.gov</a:t>
            </a:r>
            <a:endParaRPr lang="en-US" dirty="0"/>
          </a:p>
          <a:p>
            <a:r>
              <a:rPr lang="en-US" dirty="0"/>
              <a:t>Enter a training request: </a:t>
            </a:r>
            <a:r>
              <a:rPr lang="en-US" dirty="0">
                <a:hlinkClick r:id="rId5" tooltip="Link to submit a training request to RPMS Training Team via ServiceNow"/>
              </a:rPr>
              <a:t>https://ihsitsupport.servicenowservices.com/sp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DB38F3-D627-94A6-13A9-543E2D66D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6CB85-3679-477E-B26C-483CEAA55F8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080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963ED0-0CFA-0081-8CB3-545F74C6E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&amp; Discussion</a:t>
            </a:r>
          </a:p>
        </p:txBody>
      </p:sp>
    </p:spTree>
    <p:extLst>
      <p:ext uri="{BB962C8B-B14F-4D97-AF65-F5344CB8AC3E}">
        <p14:creationId xmlns:p14="http://schemas.microsoft.com/office/powerpoint/2010/main" val="3891634868"/>
      </p:ext>
    </p:extLst>
  </p:cSld>
  <p:clrMapOvr>
    <a:masterClrMapping/>
  </p:clrMapOvr>
</p:sld>
</file>

<file path=ppt/theme/theme1.xml><?xml version="1.0" encoding="utf-8"?>
<a:theme xmlns:a="http://schemas.openxmlformats.org/drawingml/2006/main" name="RPMS eLearn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PMS Training eLearning Standardized Template_NEW" id="{4F73EDAA-56A8-453B-A820-745150BC5D52}" vid="{D0263938-63CF-4F21-94B0-4E145C2BB2B4}"/>
    </a:ext>
  </a:extLst>
</a:theme>
</file>

<file path=ppt/theme/theme2.xml><?xml version="1.0" encoding="utf-8"?>
<a:theme xmlns:a="http://schemas.openxmlformats.org/drawingml/2006/main" name="RPMS eLearning - no colo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PMS Training eLearning Standardized Template_NEW" id="{4F73EDAA-56A8-453B-A820-745150BC5D52}" vid="{17B1898D-F098-462D-8068-E9C74F1846D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D86FC89095F449965AE03EC44D7AA7" ma:contentTypeVersion="8" ma:contentTypeDescription="Create a new document." ma:contentTypeScope="" ma:versionID="154853a3572432f2052875338b8f9108">
  <xsd:schema xmlns:xsd="http://www.w3.org/2001/XMLSchema" xmlns:xs="http://www.w3.org/2001/XMLSchema" xmlns:p="http://schemas.microsoft.com/office/2006/metadata/properties" xmlns:ns2="af454f49-c222-49e4-8f60-f3908c555520" xmlns:ns3="32c79ca1-c834-408e-a090-545eae057f2d" targetNamespace="http://schemas.microsoft.com/office/2006/metadata/properties" ma:root="true" ma:fieldsID="d201e8d222c4aa8092b227f35343466a" ns2:_="" ns3:_="">
    <xsd:import namespace="af454f49-c222-49e4-8f60-f3908c555520"/>
    <xsd:import namespace="32c79ca1-c834-408e-a090-545eae057f2d"/>
    <xsd:element name="properties">
      <xsd:complexType>
        <xsd:sequence>
          <xsd:element name="documentManagement">
            <xsd:complexType>
              <xsd:all>
                <xsd:element ref="ns2:_Flow_SignoffStatus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454f49-c222-49e4-8f60-f3908c555520" elementFormDefault="qualified">
    <xsd:import namespace="http://schemas.microsoft.com/office/2006/documentManagement/types"/>
    <xsd:import namespace="http://schemas.microsoft.com/office/infopath/2007/PartnerControls"/>
    <xsd:element name="_Flow_SignoffStatus" ma:index="4" nillable="true" ma:displayName="Sign-off status" ma:internalName="Sign_x002d_off_x0020_status" ma:readOnly="fals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c79ca1-c834-408e-a090-545eae057f2d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af454f49-c222-49e4-8f60-f3908c55552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19312D-FD43-47D0-B279-E6023F6540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f454f49-c222-49e4-8f60-f3908c555520"/>
    <ds:schemaRef ds:uri="32c79ca1-c834-408e-a090-545eae057f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350DC2B-7472-4F94-BC45-328EFFF43A23}">
  <ds:schemaRefs>
    <ds:schemaRef ds:uri="32c79ca1-c834-408e-a090-545eae057f2d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af454f49-c222-49e4-8f60-f3908c55552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CF1A45D-ABB7-4526-B3C4-362392AA8A0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RPMS Training eLearning Standardized Template_NEW (2)</Template>
  <TotalTime>0</TotalTime>
  <Words>431</Words>
  <Application>Microsoft Office PowerPoint</Application>
  <PresentationFormat>Widescreen</PresentationFormat>
  <Paragraphs>63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Arial</vt:lpstr>
      <vt:lpstr>Calibri</vt:lpstr>
      <vt:lpstr>Courier New</vt:lpstr>
      <vt:lpstr>RPMS eLearning</vt:lpstr>
      <vt:lpstr>RPMS eLearning - no color</vt:lpstr>
      <vt:lpstr>Class Title</vt:lpstr>
      <vt:lpstr>Learning Objectives</vt:lpstr>
      <vt:lpstr>Slide Title</vt:lpstr>
      <vt:lpstr>Content with Graphic Example (1)</vt:lpstr>
      <vt:lpstr>Content with Graphic Example (2)</vt:lpstr>
      <vt:lpstr>Knowledge Check</vt:lpstr>
      <vt:lpstr>Resources</vt:lpstr>
      <vt:lpstr>Questions &amp; Discussion</vt:lpstr>
    </vt:vector>
  </TitlesOfParts>
  <Manager>Office of Information Technology (OIT)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Allison Hardwick</dc:creator>
  <cp:keywords>eLearning, RPMS training, OIT, IHS Training</cp:keywords>
  <cp:lastModifiedBy>Allison Hardwick</cp:lastModifiedBy>
  <cp:revision>1</cp:revision>
  <dcterms:created xsi:type="dcterms:W3CDTF">2026-09-11T15:27:46Z</dcterms:created>
  <dcterms:modified xsi:type="dcterms:W3CDTF">2026-09-11T15:28:21Z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0x010100A8D86FC89095F449965AE03EC44D7AA7</vt:lpwstr>
  </property>
  <property fmtid="{D5CDD505-2E9C-101B-9397-08002B2CF9AE}" pid="3" name="Order">
    <vt:r8>2000</vt:r8>
  </property>
  <property fmtid="{D5CDD505-2E9C-101B-9397-08002B2CF9AE}" pid="4" name="Language">
    <vt:lpwstr>English</vt:lpwstr>
  </property>
</Properties>
</file>